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7AD18-C489-4344-BCF4-C723C7335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EA2CD0-38DD-4A64-A8D7-BD4F4FD09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9857FF-6FCC-41A1-A3F0-D9819524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18474-DD68-402E-A92A-F0B332E9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B0AD4D-A773-4D64-B692-144BEF84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27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62190-3683-4E09-BE49-892E9994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D51F31-38BC-4E01-A95A-079B0EB3C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EF9C95-B866-41E8-BD16-3D302BF6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A31B1F-31BB-45EA-8DBF-F53E764A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F5F622-3C98-4F6F-A5BC-B42F6D83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6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C0E9A6-C372-4959-983E-B06F34556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C30468-0BF9-4BE9-B25E-D5AA342B8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EE8EB7-3FD0-4110-86F0-69945988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01D375-5688-4256-8D7E-CBEC2555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161C61-E1F0-4059-AAAE-5DAC915D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28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978B8-0BDB-44C2-8B59-9BEC2F7E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66D2A2-08D7-41AD-B258-1BCFD3AC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9EE37C-A363-4726-9905-AF0974C2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93BC70-E851-4F4A-9507-6BE4581F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15305A-7694-4E3D-83DB-D9856F09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26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BD025-E3C6-4E94-9143-F8857B15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5A5FB0-27BD-4CAF-9917-03357DF4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C752B1-E655-4659-B076-5CE24A8C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1DA156-A827-4121-BAE6-6BD64D45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09813A-90C9-4C78-A9F8-A6860071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60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FBAEE-6C36-4055-B857-D2DA577B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9D1D7D-B6FD-4064-8307-BFBDBCAD5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618F13-59D7-43C7-9563-DEA37A199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8084DA-FBCC-4029-823B-C317773C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BC242D-BCC4-43B3-A099-94B4392C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49E998-5821-4DD1-8436-45DEF0A7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60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5864D-7AAE-4958-A9BA-0E92D2B0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88464E-0815-4AB8-AB49-D5FBF86B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4CC5CB-9387-40EE-A461-153D000DE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E58DE3-46A3-44F9-8034-97C87F5FA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3E51BE-E624-482B-97AD-AF6281A79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09C168-8CB1-4810-A232-A010DFE3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1F6CCD-F999-41C2-A1BA-0DDFAB8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7626F6-58FC-4EF1-9F17-94C01BE5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85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E01AD-B756-4FCF-87FE-73BB17FB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AF8F64-16D4-4B49-A7F6-4502A54F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984F2F-F895-425F-8827-8D7D3F15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4B4D9B-FB18-4D04-9694-44658B67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44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8554B2-0817-4B22-8D2B-1EFD169E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A84500-9EDA-4295-9420-56926FAE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811DF0-80FF-4B89-B843-CEA260B8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2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D38F-D187-4A12-9984-393FEF4C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3E1EC-04D3-46AB-9F0F-A37F351A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4FCC29-4494-4CBD-A668-AE85EE140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EF9C91-0E59-45DB-961A-2C45AFA7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AF3642-210C-4D13-A646-7DD981A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8F3C9A-EEB7-429F-8C7A-B50DDA5B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4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21DAE-27C7-4E64-89F5-CDEC35C4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372F8C-C8ED-4A8B-8CC8-55A65CD30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01E269-B6B5-4AAA-B7FE-2BE954FEF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9B2559-2219-4AB7-B149-7F17B51B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EBD363-17FA-47C7-88A6-1F4BDBC7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DA8B2A-1BC7-49BD-BC17-923BA4EB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0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2A5E81-6148-4A64-A5A6-DC327A10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52EA22-6964-49A2-ABE3-275DAC77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8E8BA3-8C35-4C4E-BBD5-F204330F0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235D-395E-4509-9B45-CA0505D6BF41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566E1B-4CB8-487F-819D-554308DD8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9C1ED6-D811-4EB4-827E-5166EBBE8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2090-6320-465B-870E-9E1444710C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58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r.bak@hhcdrs.nl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h.oostdijk@hhcdrs.nl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aart van europa">
            <a:extLst>
              <a:ext uri="{FF2B5EF4-FFF2-40B4-BE49-F238E27FC236}">
                <a16:creationId xmlns:a16="http://schemas.microsoft.com/office/drawing/2014/main" id="{64BD01EB-48E6-4268-AD02-EC95D14D0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56" r="20566"/>
          <a:stretch/>
        </p:blipFill>
        <p:spPr bwMode="auto">
          <a:xfrm>
            <a:off x="6567055" y="-5665"/>
            <a:ext cx="5624945" cy="67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79D799E-A14F-46B2-B48F-B9D9129E8EAB}"/>
              </a:ext>
            </a:extLst>
          </p:cNvPr>
          <p:cNvSpPr/>
          <p:nvPr/>
        </p:nvSpPr>
        <p:spPr>
          <a:xfrm>
            <a:off x="138545" y="479038"/>
            <a:ext cx="1077883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rgbClr val="444444"/>
                </a:solidFill>
                <a:effectLst/>
              </a:rPr>
              <a:t>CERTIFICATION ENGINEER (M/V)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 </a:t>
            </a:r>
          </a:p>
          <a:p>
            <a:r>
              <a:rPr lang="nl-NL" b="1" i="0" u="sng" dirty="0">
                <a:solidFill>
                  <a:srgbClr val="000000"/>
                </a:solidFill>
                <a:effectLst/>
              </a:rPr>
              <a:t>Functieomschrijving:</a:t>
            </a:r>
            <a:endParaRPr lang="nl-NL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b="0" i="0" dirty="0">
                <a:solidFill>
                  <a:srgbClr val="000000"/>
                </a:solidFill>
                <a:effectLst/>
              </a:rPr>
              <a:t>In projectverband onderzoek doen aan infra materieel in hoeverre dit in overeenstemming is met </a:t>
            </a:r>
          </a:p>
          <a:p>
            <a:pPr>
              <a:tabLst>
                <a:tab pos="268288" algn="l"/>
              </a:tabLst>
            </a:pPr>
            <a:r>
              <a:rPr lang="nl-NL" b="0" i="0" dirty="0">
                <a:solidFill>
                  <a:srgbClr val="000000"/>
                </a:solidFill>
                <a:effectLst/>
              </a:rPr>
              <a:t>	de van toepassing zijnde regelgeving binnen Europa.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b="0" i="0" dirty="0">
                <a:solidFill>
                  <a:srgbClr val="000000"/>
                </a:solidFill>
                <a:effectLst/>
              </a:rPr>
              <a:t>Het rapporteren van de onderzoeksresultaten ten behoeve van een technisch dossier.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 </a:t>
            </a:r>
          </a:p>
          <a:p>
            <a:r>
              <a:rPr lang="nl-NL" b="1" i="0" u="sng" dirty="0">
                <a:solidFill>
                  <a:srgbClr val="000000"/>
                </a:solidFill>
                <a:effectLst/>
              </a:rPr>
              <a:t>Functie-eisen:</a:t>
            </a:r>
            <a:endParaRPr lang="nl-NL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b="0" i="0" dirty="0">
                <a:solidFill>
                  <a:srgbClr val="000000"/>
                </a:solidFill>
                <a:effectLst/>
              </a:rPr>
              <a:t>Minimaal HBO niveau, </a:t>
            </a:r>
            <a:r>
              <a:rPr lang="nl-NL" dirty="0">
                <a:solidFill>
                  <a:srgbClr val="000000"/>
                </a:solidFill>
              </a:rPr>
              <a:t>z</a:t>
            </a:r>
            <a:r>
              <a:rPr lang="nl-NL" b="0" i="0" dirty="0">
                <a:solidFill>
                  <a:srgbClr val="000000"/>
                </a:solidFill>
                <a:effectLst/>
              </a:rPr>
              <a:t>elfstandig kunnen voorlichten en beslissen, representatieve houding.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b="0" i="0" dirty="0">
                <a:solidFill>
                  <a:srgbClr val="000000"/>
                </a:solidFill>
                <a:effectLst/>
              </a:rPr>
              <a:t>Goede mondelinge en schriftelijke uitdrukkingsvaardigheden in zowel het  Nederlands, Engels en Duits.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b="0" i="0" dirty="0">
                <a:solidFill>
                  <a:srgbClr val="000000"/>
                </a:solidFill>
                <a:effectLst/>
              </a:rPr>
              <a:t>Bereid tot het werken in het buitenland (enkele dagen).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b="0" i="0" dirty="0">
                <a:solidFill>
                  <a:srgbClr val="000000"/>
                </a:solidFill>
                <a:effectLst/>
              </a:rPr>
              <a:t>Het vermogen om regelgeving te vertalen naar een toetsingskader.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 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Wij bieden een uitdagende baan binnen een professioneel en dynamisch team, 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met uitstekende arbeidsvoorwaarden.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Voor meer informatie over deze functie of uw sollicitatie kunt u contact opnemen met: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 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Huib Oostdijk – Directeur via: </a:t>
            </a:r>
            <a:r>
              <a:rPr lang="nl-NL" b="0" i="0" u="none" strike="noStrike" dirty="0">
                <a:solidFill>
                  <a:srgbClr val="1C79B2"/>
                </a:solidFill>
                <a:effectLst/>
                <a:hlinkClick r:id="rId4"/>
              </a:rPr>
              <a:t>h.oostdijk@hhcdrs.nl</a:t>
            </a:r>
            <a:r>
              <a:rPr lang="nl-NL" b="0" i="0" dirty="0">
                <a:solidFill>
                  <a:srgbClr val="000000"/>
                </a:solidFill>
                <a:effectLst/>
              </a:rPr>
              <a:t> of +31 6 11 007 901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René Bak – Operationeel Manager via: </a:t>
            </a:r>
            <a:r>
              <a:rPr lang="nl-NL" b="0" i="0" u="none" strike="noStrike" dirty="0">
                <a:solidFill>
                  <a:srgbClr val="1C79B2"/>
                </a:solidFill>
                <a:effectLst/>
                <a:hlinkClick r:id="rId5"/>
              </a:rPr>
              <a:t>r.bak@hhcdrs.nl</a:t>
            </a:r>
            <a:r>
              <a:rPr lang="nl-NL" b="0" i="0" dirty="0">
                <a:solidFill>
                  <a:srgbClr val="000000"/>
                </a:solidFill>
                <a:effectLst/>
              </a:rPr>
              <a:t> of +31 6 200 37 555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sz="2000" b="1" i="0" dirty="0">
                <a:effectLst/>
              </a:rPr>
              <a:t>HHC/DRS Inspecties B.V. | HHC/</a:t>
            </a:r>
            <a:r>
              <a:rPr lang="nl-NL" sz="2000" b="1" i="0">
                <a:effectLst/>
              </a:rPr>
              <a:t>DRS Deutschland </a:t>
            </a:r>
            <a:r>
              <a:rPr lang="nl-NL" sz="2000" b="1" i="0" dirty="0">
                <a:effectLst/>
              </a:rPr>
              <a:t>| HHC/DRS </a:t>
            </a:r>
            <a:r>
              <a:rPr lang="nl-NL" sz="2000" b="1" i="0" dirty="0" err="1">
                <a:effectLst/>
              </a:rPr>
              <a:t>Scandinavien</a:t>
            </a:r>
            <a:endParaRPr lang="nl-NL" sz="2000" b="1" i="0" dirty="0">
              <a:effectLst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463392-D929-4063-84EA-06D69DE8A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27" y="161875"/>
            <a:ext cx="1810213" cy="697107"/>
          </a:xfrm>
          <a:prstGeom prst="rect">
            <a:avLst/>
          </a:prstGeom>
        </p:spPr>
      </p:pic>
      <p:pic>
        <p:nvPicPr>
          <p:cNvPr id="10" name="Afbeelding 9" descr="Afbeelding met transport&#10;&#10;Beschrijving is gegenereerd met hoge betrouwbaarheid">
            <a:extLst>
              <a:ext uri="{FF2B5EF4-FFF2-40B4-BE49-F238E27FC236}">
                <a16:creationId xmlns:a16="http://schemas.microsoft.com/office/drawing/2014/main" id="{16CF714A-084D-4ABC-AA17-20600BD405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20727" r="13091" b="15758"/>
          <a:stretch/>
        </p:blipFill>
        <p:spPr>
          <a:xfrm>
            <a:off x="10401695" y="2328309"/>
            <a:ext cx="1402377" cy="94211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 descr="Afbeelding met lucht, buiten&#10;&#10;Beschrijving is gegenereerd met zeer hoge betrouwbaarheid">
            <a:extLst>
              <a:ext uri="{FF2B5EF4-FFF2-40B4-BE49-F238E27FC236}">
                <a16:creationId xmlns:a16="http://schemas.microsoft.com/office/drawing/2014/main" id="{6789C673-B195-4067-A2E1-4BB34BB2EB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21893" r="3640" b="9125"/>
          <a:stretch/>
        </p:blipFill>
        <p:spPr>
          <a:xfrm>
            <a:off x="10401695" y="4186218"/>
            <a:ext cx="1402378" cy="78326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 descr="Afbeelding met lucht, buiten, trein, spoor&#10;&#10;Beschrijving is gegenereerd met zeer hoge betrouwbaarheid">
            <a:extLst>
              <a:ext uri="{FF2B5EF4-FFF2-40B4-BE49-F238E27FC236}">
                <a16:creationId xmlns:a16="http://schemas.microsoft.com/office/drawing/2014/main" id="{DF58FAF1-BD2D-420F-A389-8E011D76E2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19" b="22691"/>
          <a:stretch/>
        </p:blipFill>
        <p:spPr>
          <a:xfrm>
            <a:off x="9208654" y="5885286"/>
            <a:ext cx="2595418" cy="81998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rene\Documents\DB Netz\20171023_165451.jpg">
            <a:extLst>
              <a:ext uri="{FF2B5EF4-FFF2-40B4-BE49-F238E27FC236}">
                <a16:creationId xmlns:a16="http://schemas.microsoft.com/office/drawing/2014/main" id="{496A9C12-1939-4882-BE05-940D45FF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95" y="248861"/>
            <a:ext cx="1402377" cy="116364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76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</Words>
  <Application>Microsoft Office PowerPoint</Application>
  <PresentationFormat>Breedbeeld</PresentationFormat>
  <Paragraphs>21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Huib Oostdijk - HHC/DRS Inspecties BV</dc:creator>
  <cp:lastModifiedBy>Huib Oostdijk - HHC/DRS Inspecties BV</cp:lastModifiedBy>
  <cp:revision>8</cp:revision>
  <cp:lastPrinted>2018-08-28T08:45:56Z</cp:lastPrinted>
  <dcterms:created xsi:type="dcterms:W3CDTF">2018-08-28T07:46:19Z</dcterms:created>
  <dcterms:modified xsi:type="dcterms:W3CDTF">2018-08-29T19:21:12Z</dcterms:modified>
</cp:coreProperties>
</file>